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681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主要介绍了儒家思想中的传统美德。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1268760"/>
            <a:ext cx="10667203" cy="1462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239980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Confucianism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儒家思想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followed by Chinese people for more than two thousand years.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people understand how to behave towards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others,Confucianism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 the Five Constants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21.jpg" descr="id:21475047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00834" y="980728"/>
            <a:ext cx="3245868" cy="179830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996952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general virtues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world. The most important two are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feeling of care and love we should have for others. Confucius explained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best be understood as loving others. He is famous for teaching people “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It is quite similar to what is known in the West as the Golden Rule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 others as you wish to be treated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the meaning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easy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little harder to express. It can be thought of as duty or even respect.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way we should connect with people in our everyday life. In Confucian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writings,discussions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 the proper way to drink tea and how to remember ancestors. While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mostly about our opinions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how we express our opinions and feelings towards others and towards the world around 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 the most well-known Confucian virtue is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the duty children have to their parents.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loving, respecting, obeying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taking care of one’s parents in their old age.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Confucianism,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important for a harmonious society: Without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whole world would fall into a mess.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important two are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五常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中最重要的是仁和礼。故选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4819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most important of the Five Constants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D.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206266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2300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quite similar to what is known in the West as the Golden Rule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 others as you wish to be treated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可知，画线句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you do not want done to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yourself,do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do to others”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按照你希望被对待的方式对待他人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意义相近，即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己所不欲，勿施于人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115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102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Chinese for the underlined sentence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博学于文，约之以礼。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学而不思则罔，思而不学则殆。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己所不欲，勿施于人。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君子和而不同，小人同而不和。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350619"/>
            <a:ext cx="2779196" cy="3797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654" y="133858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“discussions about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include the proper way to drink tea and how to remember ancestors”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可知，关于礼的讨论包括正确的喝茶方式和如何缅怀祖先。故选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an example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Building a peaceful society.	B. Taking care of one’s children.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Obeying rules for drinking tea.	D. Learning all through one’s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201272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3048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主旨大意题。通读全文可知，本文主要介绍了儒家思想的传统美德。故选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tell us about Confucianism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Its general virtues.	B. Its long history.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Its new challenges.	D. Its golden rules.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710" y="1220816"/>
            <a:ext cx="3352809" cy="4201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654" y="12206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本文主要介绍了儒家思想中的传统美德。儒家思想由孔子创立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后来以此为基础逐渐形成一套完整的儒家思想体系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对中国产生过深远的影响。阅读本文有助于培养学生的思维品质和传统文化意识。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82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283620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936056"/>
            <a:ext cx="11485848" cy="576248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是子女对父母的义务。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486058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children have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是定语从句，省略了引导词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，修饰先行词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duty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，即孩子们拥有的义务。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080923"/>
            <a:ext cx="11485848" cy="85324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This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is the duty children have to their parents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988840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7455" y="3120649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7455" y="3707808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2793</Words>
  <Application>WPS 演示</Application>
  <PresentationFormat>自定义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462</cp:revision>
  <dcterms:created xsi:type="dcterms:W3CDTF">2020-11-06T05:24:00Z</dcterms:created>
  <dcterms:modified xsi:type="dcterms:W3CDTF">2025-09-18T01:52:30Z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